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2" r:id="rId2"/>
    <p:sldId id="297" r:id="rId3"/>
    <p:sldId id="307" r:id="rId4"/>
    <p:sldId id="289" r:id="rId5"/>
    <p:sldId id="310" r:id="rId6"/>
  </p:sldIdLst>
  <p:sldSz cx="12192000" cy="6858000"/>
  <p:notesSz cx="6889750" cy="100218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1FFF9-684F-4326-8C10-4289D7231245}" v="30" dt="2021-12-20T17:38:33.6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95" autoAdjust="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an" userId="74ec9197-7357-4c8e-81a9-aad48934a0b8" providerId="ADAL" clId="{9571FFF9-684F-4326-8C10-4289D7231245}"/>
    <pc:docChg chg="undo redo custSel addSld delSld modSld">
      <pc:chgData name="Marjan" userId="74ec9197-7357-4c8e-81a9-aad48934a0b8" providerId="ADAL" clId="{9571FFF9-684F-4326-8C10-4289D7231245}" dt="2021-12-20T17:44:53.078" v="870" actId="20577"/>
      <pc:docMkLst>
        <pc:docMk/>
      </pc:docMkLst>
      <pc:sldChg chg="del">
        <pc:chgData name="Marjan" userId="74ec9197-7357-4c8e-81a9-aad48934a0b8" providerId="ADAL" clId="{9571FFF9-684F-4326-8C10-4289D7231245}" dt="2021-12-20T16:49:52.254" v="121" actId="47"/>
        <pc:sldMkLst>
          <pc:docMk/>
          <pc:sldMk cId="4048896644" sldId="275"/>
        </pc:sldMkLst>
      </pc:sldChg>
      <pc:sldChg chg="del">
        <pc:chgData name="Marjan" userId="74ec9197-7357-4c8e-81a9-aad48934a0b8" providerId="ADAL" clId="{9571FFF9-684F-4326-8C10-4289D7231245}" dt="2021-12-20T16:49:54.482" v="122" actId="47"/>
        <pc:sldMkLst>
          <pc:docMk/>
          <pc:sldMk cId="475628193" sldId="277"/>
        </pc:sldMkLst>
      </pc:sldChg>
      <pc:sldChg chg="del">
        <pc:chgData name="Marjan" userId="74ec9197-7357-4c8e-81a9-aad48934a0b8" providerId="ADAL" clId="{9571FFF9-684F-4326-8C10-4289D7231245}" dt="2021-12-20T16:49:48.412" v="119" actId="47"/>
        <pc:sldMkLst>
          <pc:docMk/>
          <pc:sldMk cId="3173584954" sldId="283"/>
        </pc:sldMkLst>
      </pc:sldChg>
      <pc:sldChg chg="modSp mod">
        <pc:chgData name="Marjan" userId="74ec9197-7357-4c8e-81a9-aad48934a0b8" providerId="ADAL" clId="{9571FFF9-684F-4326-8C10-4289D7231245}" dt="2021-12-20T17:44:48.200" v="869" actId="20577"/>
        <pc:sldMkLst>
          <pc:docMk/>
          <pc:sldMk cId="1613902489" sldId="289"/>
        </pc:sldMkLst>
        <pc:spChg chg="mod">
          <ac:chgData name="Marjan" userId="74ec9197-7357-4c8e-81a9-aad48934a0b8" providerId="ADAL" clId="{9571FFF9-684F-4326-8C10-4289D7231245}" dt="2021-12-20T17:44:48.200" v="869" actId="20577"/>
          <ac:spMkLst>
            <pc:docMk/>
            <pc:sldMk cId="1613902489" sldId="289"/>
            <ac:spMk id="2" creationId="{3CCC6385-9B30-49EF-8A24-21386528E8A7}"/>
          </ac:spMkLst>
        </pc:spChg>
        <pc:spChg chg="mod">
          <ac:chgData name="Marjan" userId="74ec9197-7357-4c8e-81a9-aad48934a0b8" providerId="ADAL" clId="{9571FFF9-684F-4326-8C10-4289D7231245}" dt="2021-12-20T17:42:42.578" v="816" actId="1076"/>
          <ac:spMkLst>
            <pc:docMk/>
            <pc:sldMk cId="1613902489" sldId="289"/>
            <ac:spMk id="6" creationId="{53A55E24-67E8-48D7-84B6-388934CA5223}"/>
          </ac:spMkLst>
        </pc:spChg>
        <pc:spChg chg="mod">
          <ac:chgData name="Marjan" userId="74ec9197-7357-4c8e-81a9-aad48934a0b8" providerId="ADAL" clId="{9571FFF9-684F-4326-8C10-4289D7231245}" dt="2021-12-20T17:42:44.588" v="817" actId="1076"/>
          <ac:spMkLst>
            <pc:docMk/>
            <pc:sldMk cId="1613902489" sldId="289"/>
            <ac:spMk id="9" creationId="{D6526B99-A0C7-47B0-A655-99177B9EF6CF}"/>
          </ac:spMkLst>
        </pc:spChg>
        <pc:spChg chg="mod">
          <ac:chgData name="Marjan" userId="74ec9197-7357-4c8e-81a9-aad48934a0b8" providerId="ADAL" clId="{9571FFF9-684F-4326-8C10-4289D7231245}" dt="2021-12-20T17:42:39.910" v="815" actId="1076"/>
          <ac:spMkLst>
            <pc:docMk/>
            <pc:sldMk cId="1613902489" sldId="289"/>
            <ac:spMk id="10" creationId="{F03CDD22-BBAE-4872-B48E-09541EFBE4FA}"/>
          </ac:spMkLst>
        </pc:spChg>
        <pc:spChg chg="mod">
          <ac:chgData name="Marjan" userId="74ec9197-7357-4c8e-81a9-aad48934a0b8" providerId="ADAL" clId="{9571FFF9-684F-4326-8C10-4289D7231245}" dt="2021-12-20T17:42:51.194" v="820" actId="1076"/>
          <ac:spMkLst>
            <pc:docMk/>
            <pc:sldMk cId="1613902489" sldId="289"/>
            <ac:spMk id="11" creationId="{9CAA60BE-F2CE-45D4-9D57-E630635B01DA}"/>
          </ac:spMkLst>
        </pc:spChg>
        <pc:spChg chg="mod">
          <ac:chgData name="Marjan" userId="74ec9197-7357-4c8e-81a9-aad48934a0b8" providerId="ADAL" clId="{9571FFF9-684F-4326-8C10-4289D7231245}" dt="2021-12-20T17:42:49.327" v="819" actId="1076"/>
          <ac:spMkLst>
            <pc:docMk/>
            <pc:sldMk cId="1613902489" sldId="289"/>
            <ac:spMk id="12" creationId="{9C757676-4BDE-439C-9F4A-FC1A6047D5ED}"/>
          </ac:spMkLst>
        </pc:spChg>
        <pc:spChg chg="mod">
          <ac:chgData name="Marjan" userId="74ec9197-7357-4c8e-81a9-aad48934a0b8" providerId="ADAL" clId="{9571FFF9-684F-4326-8C10-4289D7231245}" dt="2021-12-20T17:42:53.863" v="821" actId="1076"/>
          <ac:spMkLst>
            <pc:docMk/>
            <pc:sldMk cId="1613902489" sldId="289"/>
            <ac:spMk id="13" creationId="{21A41ACA-F871-4514-B191-CA8F42419A67}"/>
          </ac:spMkLst>
        </pc:spChg>
        <pc:graphicFrameChg chg="modGraphic">
          <ac:chgData name="Marjan" userId="74ec9197-7357-4c8e-81a9-aad48934a0b8" providerId="ADAL" clId="{9571FFF9-684F-4326-8C10-4289D7231245}" dt="2021-12-20T17:42:13.172" v="812" actId="6549"/>
          <ac:graphicFrameMkLst>
            <pc:docMk/>
            <pc:sldMk cId="1613902489" sldId="289"/>
            <ac:graphicFrameMk id="7" creationId="{B10BC385-EA4B-4075-85A4-F9548F506980}"/>
          </ac:graphicFrameMkLst>
        </pc:graphicFrameChg>
      </pc:sldChg>
      <pc:sldChg chg="modSp mod">
        <pc:chgData name="Marjan" userId="74ec9197-7357-4c8e-81a9-aad48934a0b8" providerId="ADAL" clId="{9571FFF9-684F-4326-8C10-4289D7231245}" dt="2021-12-20T17:33:56.942" v="639" actId="1076"/>
        <pc:sldMkLst>
          <pc:docMk/>
          <pc:sldMk cId="2526994503" sldId="297"/>
        </pc:sldMkLst>
        <pc:spChg chg="mod">
          <ac:chgData name="Marjan" userId="74ec9197-7357-4c8e-81a9-aad48934a0b8" providerId="ADAL" clId="{9571FFF9-684F-4326-8C10-4289D7231245}" dt="2021-12-20T17:33:47.123" v="638" actId="20577"/>
          <ac:spMkLst>
            <pc:docMk/>
            <pc:sldMk cId="2526994503" sldId="297"/>
            <ac:spMk id="2" creationId="{E9066E7E-F79B-40B9-AD9D-E8A38B424BC8}"/>
          </ac:spMkLst>
        </pc:spChg>
        <pc:graphicFrameChg chg="mod">
          <ac:chgData name="Marjan" userId="74ec9197-7357-4c8e-81a9-aad48934a0b8" providerId="ADAL" clId="{9571FFF9-684F-4326-8C10-4289D7231245}" dt="2021-12-20T17:33:56.942" v="639" actId="1076"/>
          <ac:graphicFrameMkLst>
            <pc:docMk/>
            <pc:sldMk cId="2526994503" sldId="297"/>
            <ac:graphicFrameMk id="4" creationId="{29E66AC1-25EA-4631-AACA-3464ABBD7AF0}"/>
          </ac:graphicFrameMkLst>
        </pc:graphicFrameChg>
      </pc:sldChg>
      <pc:sldChg chg="del">
        <pc:chgData name="Marjan" userId="74ec9197-7357-4c8e-81a9-aad48934a0b8" providerId="ADAL" clId="{9571FFF9-684F-4326-8C10-4289D7231245}" dt="2021-12-20T16:49:59.267" v="126" actId="47"/>
        <pc:sldMkLst>
          <pc:docMk/>
          <pc:sldMk cId="3925077761" sldId="299"/>
        </pc:sldMkLst>
      </pc:sldChg>
      <pc:sldChg chg="del">
        <pc:chgData name="Marjan" userId="74ec9197-7357-4c8e-81a9-aad48934a0b8" providerId="ADAL" clId="{9571FFF9-684F-4326-8C10-4289D7231245}" dt="2021-12-20T16:49:58.467" v="125" actId="47"/>
        <pc:sldMkLst>
          <pc:docMk/>
          <pc:sldMk cId="1291492056" sldId="300"/>
        </pc:sldMkLst>
      </pc:sldChg>
      <pc:sldChg chg="del">
        <pc:chgData name="Marjan" userId="74ec9197-7357-4c8e-81a9-aad48934a0b8" providerId="ADAL" clId="{9571FFF9-684F-4326-8C10-4289D7231245}" dt="2021-12-20T16:49:57.485" v="124" actId="47"/>
        <pc:sldMkLst>
          <pc:docMk/>
          <pc:sldMk cId="2360641238" sldId="301"/>
        </pc:sldMkLst>
      </pc:sldChg>
      <pc:sldChg chg="del">
        <pc:chgData name="Marjan" userId="74ec9197-7357-4c8e-81a9-aad48934a0b8" providerId="ADAL" clId="{9571FFF9-684F-4326-8C10-4289D7231245}" dt="2021-12-20T16:49:50.025" v="120" actId="47"/>
        <pc:sldMkLst>
          <pc:docMk/>
          <pc:sldMk cId="1509740307" sldId="302"/>
        </pc:sldMkLst>
      </pc:sldChg>
      <pc:sldChg chg="del">
        <pc:chgData name="Marjan" userId="74ec9197-7357-4c8e-81a9-aad48934a0b8" providerId="ADAL" clId="{9571FFF9-684F-4326-8C10-4289D7231245}" dt="2021-12-20T16:49:47.080" v="118" actId="47"/>
        <pc:sldMkLst>
          <pc:docMk/>
          <pc:sldMk cId="4015790504" sldId="304"/>
        </pc:sldMkLst>
      </pc:sldChg>
      <pc:sldChg chg="del">
        <pc:chgData name="Marjan" userId="74ec9197-7357-4c8e-81a9-aad48934a0b8" providerId="ADAL" clId="{9571FFF9-684F-4326-8C10-4289D7231245}" dt="2021-12-20T16:49:56.559" v="123" actId="47"/>
        <pc:sldMkLst>
          <pc:docMk/>
          <pc:sldMk cId="1717304398" sldId="305"/>
        </pc:sldMkLst>
      </pc:sldChg>
      <pc:sldChg chg="addSp delSp modSp new del mod setBg">
        <pc:chgData name="Marjan" userId="74ec9197-7357-4c8e-81a9-aad48934a0b8" providerId="ADAL" clId="{9571FFF9-684F-4326-8C10-4289D7231245}" dt="2021-12-20T16:50:30.327" v="131" actId="47"/>
        <pc:sldMkLst>
          <pc:docMk/>
          <pc:sldMk cId="1368570808" sldId="306"/>
        </pc:sldMkLst>
        <pc:spChg chg="add mod">
          <ac:chgData name="Marjan" userId="74ec9197-7357-4c8e-81a9-aad48934a0b8" providerId="ADAL" clId="{9571FFF9-684F-4326-8C10-4289D7231245}" dt="2021-12-20T16:49:24.292" v="117" actId="26606"/>
          <ac:spMkLst>
            <pc:docMk/>
            <pc:sldMk cId="1368570808" sldId="306"/>
            <ac:spMk id="3" creationId="{74A2A5CD-DA00-4404-9420-A1E6AFFCA063}"/>
          </ac:spMkLst>
        </pc:spChg>
        <pc:spChg chg="add del">
          <ac:chgData name="Marjan" userId="74ec9197-7357-4c8e-81a9-aad48934a0b8" providerId="ADAL" clId="{9571FFF9-684F-4326-8C10-4289D7231245}" dt="2021-12-20T16:49:24.292" v="117" actId="26606"/>
          <ac:spMkLst>
            <pc:docMk/>
            <pc:sldMk cId="1368570808" sldId="306"/>
            <ac:spMk id="8" creationId="{6753252F-4873-4F63-801D-CC719279A7D5}"/>
          </ac:spMkLst>
        </pc:spChg>
        <pc:spChg chg="add del">
          <ac:chgData name="Marjan" userId="74ec9197-7357-4c8e-81a9-aad48934a0b8" providerId="ADAL" clId="{9571FFF9-684F-4326-8C10-4289D7231245}" dt="2021-12-20T16:49:24.292" v="117" actId="26606"/>
          <ac:spMkLst>
            <pc:docMk/>
            <pc:sldMk cId="1368570808" sldId="306"/>
            <ac:spMk id="10" creationId="{047C8CCB-F95D-4249-92DD-651249D3535A}"/>
          </ac:spMkLst>
        </pc:spChg>
        <pc:graphicFrameChg chg="add mod ord modGraphic">
          <ac:chgData name="Marjan" userId="74ec9197-7357-4c8e-81a9-aad48934a0b8" providerId="ADAL" clId="{9571FFF9-684F-4326-8C10-4289D7231245}" dt="2021-12-20T16:49:24.292" v="117" actId="26606"/>
          <ac:graphicFrameMkLst>
            <pc:docMk/>
            <pc:sldMk cId="1368570808" sldId="306"/>
            <ac:graphicFrameMk id="2" creationId="{3BB75333-7EE8-4CAE-BE64-B43FDED5EC71}"/>
          </ac:graphicFrameMkLst>
        </pc:graphicFrameChg>
      </pc:sldChg>
      <pc:sldChg chg="addSp delSp modSp new mod setBg">
        <pc:chgData name="Marjan" userId="74ec9197-7357-4c8e-81a9-aad48934a0b8" providerId="ADAL" clId="{9571FFF9-684F-4326-8C10-4289D7231245}" dt="2021-12-20T17:43:12.749" v="823" actId="20577"/>
        <pc:sldMkLst>
          <pc:docMk/>
          <pc:sldMk cId="3059102196" sldId="307"/>
        </pc:sldMkLst>
        <pc:spChg chg="mod">
          <ac:chgData name="Marjan" userId="74ec9197-7357-4c8e-81a9-aad48934a0b8" providerId="ADAL" clId="{9571FFF9-684F-4326-8C10-4289D7231245}" dt="2021-12-20T17:43:12.749" v="823" actId="20577"/>
          <ac:spMkLst>
            <pc:docMk/>
            <pc:sldMk cId="3059102196" sldId="307"/>
            <ac:spMk id="2" creationId="{953A2982-E89E-4119-803B-34B2AE126A8C}"/>
          </ac:spMkLst>
        </pc:spChg>
        <pc:spChg chg="add del mod">
          <ac:chgData name="Marjan" userId="74ec9197-7357-4c8e-81a9-aad48934a0b8" providerId="ADAL" clId="{9571FFF9-684F-4326-8C10-4289D7231245}" dt="2021-12-20T16:50:20.058" v="129" actId="26606"/>
          <ac:spMkLst>
            <pc:docMk/>
            <pc:sldMk cId="3059102196" sldId="307"/>
            <ac:spMk id="4" creationId="{B6955CC7-3684-43C2-8E94-9E674985BFDB}"/>
          </ac:spMkLst>
        </pc:spChg>
        <pc:graphicFrameChg chg="add mod modGraphic">
          <ac:chgData name="Marjan" userId="74ec9197-7357-4c8e-81a9-aad48934a0b8" providerId="ADAL" clId="{9571FFF9-684F-4326-8C10-4289D7231245}" dt="2021-12-20T17:35:04.414" v="654" actId="1076"/>
          <ac:graphicFrameMkLst>
            <pc:docMk/>
            <pc:sldMk cId="3059102196" sldId="307"/>
            <ac:graphicFrameMk id="3" creationId="{D123D972-08AF-44D7-84E5-3E6D4571AFEB}"/>
          </ac:graphicFrameMkLst>
        </pc:graphicFrameChg>
        <pc:graphicFrameChg chg="add mod">
          <ac:chgData name="Marjan" userId="74ec9197-7357-4c8e-81a9-aad48934a0b8" providerId="ADAL" clId="{9571FFF9-684F-4326-8C10-4289D7231245}" dt="2021-12-20T17:14:22.173" v="364"/>
          <ac:graphicFrameMkLst>
            <pc:docMk/>
            <pc:sldMk cId="3059102196" sldId="307"/>
            <ac:graphicFrameMk id="5" creationId="{900A2504-CF2A-47AC-95DA-8548645DFFFB}"/>
          </ac:graphicFrameMkLst>
        </pc:graphicFrameChg>
      </pc:sldChg>
      <pc:sldChg chg="addSp modSp new del mod setBg">
        <pc:chgData name="Marjan" userId="74ec9197-7357-4c8e-81a9-aad48934a0b8" providerId="ADAL" clId="{9571FFF9-684F-4326-8C10-4289D7231245}" dt="2021-12-20T17:32:40.294" v="631" actId="47"/>
        <pc:sldMkLst>
          <pc:docMk/>
          <pc:sldMk cId="1218315811" sldId="308"/>
        </pc:sldMkLst>
        <pc:graphicFrameChg chg="add mod modGraphic">
          <ac:chgData name="Marjan" userId="74ec9197-7357-4c8e-81a9-aad48934a0b8" providerId="ADAL" clId="{9571FFF9-684F-4326-8C10-4289D7231245}" dt="2021-12-20T17:20:34.641" v="398" actId="26606"/>
          <ac:graphicFrameMkLst>
            <pc:docMk/>
            <pc:sldMk cId="1218315811" sldId="308"/>
            <ac:graphicFrameMk id="2" creationId="{FD85DCF1-66AE-4104-B6F2-10832846C5A8}"/>
          </ac:graphicFrameMkLst>
        </pc:graphicFrameChg>
      </pc:sldChg>
      <pc:sldChg chg="addSp delSp modSp new del mod setBg">
        <pc:chgData name="Marjan" userId="74ec9197-7357-4c8e-81a9-aad48934a0b8" providerId="ADAL" clId="{9571FFF9-684F-4326-8C10-4289D7231245}" dt="2021-12-20T17:19:30.910" v="395" actId="47"/>
        <pc:sldMkLst>
          <pc:docMk/>
          <pc:sldMk cId="1427645689" sldId="308"/>
        </pc:sldMkLst>
        <pc:spChg chg="mod">
          <ac:chgData name="Marjan" userId="74ec9197-7357-4c8e-81a9-aad48934a0b8" providerId="ADAL" clId="{9571FFF9-684F-4326-8C10-4289D7231245}" dt="2021-12-20T17:19:23.390" v="393" actId="26606"/>
          <ac:spMkLst>
            <pc:docMk/>
            <pc:sldMk cId="1427645689" sldId="308"/>
            <ac:spMk id="2" creationId="{E377D4A9-05BC-4DE7-86C7-5CFAAD7D439B}"/>
          </ac:spMkLst>
        </pc:spChg>
        <pc:spChg chg="add del">
          <ac:chgData name="Marjan" userId="74ec9197-7357-4c8e-81a9-aad48934a0b8" providerId="ADAL" clId="{9571FFF9-684F-4326-8C10-4289D7231245}" dt="2021-12-20T17:19:26.062" v="394"/>
          <ac:spMkLst>
            <pc:docMk/>
            <pc:sldMk cId="1427645689" sldId="308"/>
            <ac:spMk id="3" creationId="{59E6DA75-BE94-4556-BA74-606CD3E14E1B}"/>
          </ac:spMkLst>
        </pc:spChg>
        <pc:spChg chg="add del">
          <ac:chgData name="Marjan" userId="74ec9197-7357-4c8e-81a9-aad48934a0b8" providerId="ADAL" clId="{9571FFF9-684F-4326-8C10-4289D7231245}" dt="2021-12-20T17:19:23.390" v="393" actId="26606"/>
          <ac:spMkLst>
            <pc:docMk/>
            <pc:sldMk cId="1427645689" sldId="308"/>
            <ac:spMk id="9" creationId="{96918796-2918-40D6-BE3A-4600C47FCD42}"/>
          </ac:spMkLst>
        </pc:spChg>
        <pc:graphicFrameChg chg="add del mod modGraphic">
          <ac:chgData name="Marjan" userId="74ec9197-7357-4c8e-81a9-aad48934a0b8" providerId="ADAL" clId="{9571FFF9-684F-4326-8C10-4289D7231245}" dt="2021-12-20T17:19:26.062" v="394"/>
          <ac:graphicFrameMkLst>
            <pc:docMk/>
            <pc:sldMk cId="1427645689" sldId="308"/>
            <ac:graphicFrameMk id="4" creationId="{E2F8F384-89D6-4718-9810-3A2D96994A6B}"/>
          </ac:graphicFrameMkLst>
        </pc:graphicFrameChg>
      </pc:sldChg>
      <pc:sldChg chg="addSp modSp new del mod">
        <pc:chgData name="Marjan" userId="74ec9197-7357-4c8e-81a9-aad48934a0b8" providerId="ADAL" clId="{9571FFF9-684F-4326-8C10-4289D7231245}" dt="2021-12-20T17:08:57.904" v="342" actId="47"/>
        <pc:sldMkLst>
          <pc:docMk/>
          <pc:sldMk cId="4135738668" sldId="308"/>
        </pc:sldMkLst>
        <pc:spChg chg="mod">
          <ac:chgData name="Marjan" userId="74ec9197-7357-4c8e-81a9-aad48934a0b8" providerId="ADAL" clId="{9571FFF9-684F-4326-8C10-4289D7231245}" dt="2021-12-20T16:56:34.471" v="166" actId="6549"/>
          <ac:spMkLst>
            <pc:docMk/>
            <pc:sldMk cId="4135738668" sldId="308"/>
            <ac:spMk id="2" creationId="{AB4A7EDD-A539-4819-AFF3-593022582363}"/>
          </ac:spMkLst>
        </pc:spChg>
        <pc:graphicFrameChg chg="add mod modGraphic">
          <ac:chgData name="Marjan" userId="74ec9197-7357-4c8e-81a9-aad48934a0b8" providerId="ADAL" clId="{9571FFF9-684F-4326-8C10-4289D7231245}" dt="2021-12-20T16:58:00.043" v="189" actId="6549"/>
          <ac:graphicFrameMkLst>
            <pc:docMk/>
            <pc:sldMk cId="4135738668" sldId="308"/>
            <ac:graphicFrameMk id="3" creationId="{8324463F-4B15-4235-8330-78082262AF62}"/>
          </ac:graphicFrameMkLst>
        </pc:graphicFrameChg>
      </pc:sldChg>
      <pc:sldChg chg="addSp delSp modSp new del mod setBg">
        <pc:chgData name="Marjan" userId="74ec9197-7357-4c8e-81a9-aad48934a0b8" providerId="ADAL" clId="{9571FFF9-684F-4326-8C10-4289D7231245}" dt="2021-12-20T17:32:41.773" v="632" actId="47"/>
        <pc:sldMkLst>
          <pc:docMk/>
          <pc:sldMk cId="2104892619" sldId="309"/>
        </pc:sldMkLst>
        <pc:spChg chg="del">
          <ac:chgData name="Marjan" userId="74ec9197-7357-4c8e-81a9-aad48934a0b8" providerId="ADAL" clId="{9571FFF9-684F-4326-8C10-4289D7231245}" dt="2021-12-20T17:20:56.902" v="402" actId="26606"/>
          <ac:spMkLst>
            <pc:docMk/>
            <pc:sldMk cId="2104892619" sldId="309"/>
            <ac:spMk id="2" creationId="{8C69062F-54E0-467A-9B9F-8D96178A2D1A}"/>
          </ac:spMkLst>
        </pc:spChg>
        <pc:spChg chg="del mod">
          <ac:chgData name="Marjan" userId="74ec9197-7357-4c8e-81a9-aad48934a0b8" providerId="ADAL" clId="{9571FFF9-684F-4326-8C10-4289D7231245}" dt="2021-12-20T17:20:52.106" v="401"/>
          <ac:spMkLst>
            <pc:docMk/>
            <pc:sldMk cId="2104892619" sldId="309"/>
            <ac:spMk id="3" creationId="{A6CECEC2-52BE-41C3-B9B6-9DF577D44ECB}"/>
          </ac:spMkLst>
        </pc:spChg>
        <pc:graphicFrameChg chg="add mod modGraphic">
          <ac:chgData name="Marjan" userId="74ec9197-7357-4c8e-81a9-aad48934a0b8" providerId="ADAL" clId="{9571FFF9-684F-4326-8C10-4289D7231245}" dt="2021-12-20T17:21:21.099" v="404" actId="20577"/>
          <ac:graphicFrameMkLst>
            <pc:docMk/>
            <pc:sldMk cId="2104892619" sldId="309"/>
            <ac:graphicFrameMk id="4" creationId="{3DD5E35E-C5A3-4FB4-8630-3C7ABF6F85E2}"/>
          </ac:graphicFrameMkLst>
        </pc:graphicFrameChg>
      </pc:sldChg>
      <pc:sldChg chg="addSp delSp modSp new mod setBg">
        <pc:chgData name="Marjan" userId="74ec9197-7357-4c8e-81a9-aad48934a0b8" providerId="ADAL" clId="{9571FFF9-684F-4326-8C10-4289D7231245}" dt="2021-12-20T17:44:53.078" v="870" actId="20577"/>
        <pc:sldMkLst>
          <pc:docMk/>
          <pc:sldMk cId="2856176657" sldId="310"/>
        </pc:sldMkLst>
        <pc:spChg chg="mod">
          <ac:chgData name="Marjan" userId="74ec9197-7357-4c8e-81a9-aad48934a0b8" providerId="ADAL" clId="{9571FFF9-684F-4326-8C10-4289D7231245}" dt="2021-12-20T17:44:53.078" v="870" actId="20577"/>
          <ac:spMkLst>
            <pc:docMk/>
            <pc:sldMk cId="2856176657" sldId="310"/>
            <ac:spMk id="2" creationId="{E5EEE3C7-E770-4D19-A854-C60D1908B80C}"/>
          </ac:spMkLst>
        </pc:spChg>
        <pc:spChg chg="add del mod">
          <ac:chgData name="Marjan" userId="74ec9197-7357-4c8e-81a9-aad48934a0b8" providerId="ADAL" clId="{9571FFF9-684F-4326-8C10-4289D7231245}" dt="2021-12-20T17:22:37.142" v="418"/>
          <ac:spMkLst>
            <pc:docMk/>
            <pc:sldMk cId="2856176657" sldId="310"/>
            <ac:spMk id="3" creationId="{E690932B-C8C0-46F4-92CA-F9BD1FE01C21}"/>
          </ac:spMkLst>
        </pc:spChg>
        <pc:spChg chg="add">
          <ac:chgData name="Marjan" userId="74ec9197-7357-4c8e-81a9-aad48934a0b8" providerId="ADAL" clId="{9571FFF9-684F-4326-8C10-4289D7231245}" dt="2021-12-20T17:22:41.469" v="419" actId="26606"/>
          <ac:spMkLst>
            <pc:docMk/>
            <pc:sldMk cId="2856176657" sldId="310"/>
            <ac:spMk id="10" creationId="{6C4028FD-8BAA-4A19-BFDE-594D991B7552}"/>
          </ac:spMkLst>
        </pc:spChg>
        <pc:graphicFrameChg chg="add del mod modGraphic">
          <ac:chgData name="Marjan" userId="74ec9197-7357-4c8e-81a9-aad48934a0b8" providerId="ADAL" clId="{9571FFF9-684F-4326-8C10-4289D7231245}" dt="2021-12-20T17:22:34.026" v="417"/>
          <ac:graphicFrameMkLst>
            <pc:docMk/>
            <pc:sldMk cId="2856176657" sldId="310"/>
            <ac:graphicFrameMk id="4" creationId="{26F613D5-081C-4408-82F2-6D089914CC59}"/>
          </ac:graphicFrameMkLst>
        </pc:graphicFrameChg>
        <pc:graphicFrameChg chg="add mod modGraphic">
          <ac:chgData name="Marjan" userId="74ec9197-7357-4c8e-81a9-aad48934a0b8" providerId="ADAL" clId="{9571FFF9-684F-4326-8C10-4289D7231245}" dt="2021-12-20T17:32:30.803" v="630" actId="6549"/>
          <ac:graphicFrameMkLst>
            <pc:docMk/>
            <pc:sldMk cId="2856176657" sldId="310"/>
            <ac:graphicFrameMk id="5" creationId="{733BEA7A-1A79-4550-9FBA-09E19A96789F}"/>
          </ac:graphicFrameMkLst>
        </pc:graphicFrameChg>
      </pc:sldChg>
      <pc:sldChg chg="addSp modSp new del mod">
        <pc:chgData name="Marjan" userId="74ec9197-7357-4c8e-81a9-aad48934a0b8" providerId="ADAL" clId="{9571FFF9-684F-4326-8C10-4289D7231245}" dt="2021-12-20T17:40:42.262" v="769" actId="47"/>
        <pc:sldMkLst>
          <pc:docMk/>
          <pc:sldMk cId="3014814737" sldId="311"/>
        </pc:sldMkLst>
        <pc:spChg chg="mod">
          <ac:chgData name="Marjan" userId="74ec9197-7357-4c8e-81a9-aad48934a0b8" providerId="ADAL" clId="{9571FFF9-684F-4326-8C10-4289D7231245}" dt="2021-12-20T17:38:20.601" v="697" actId="1076"/>
          <ac:spMkLst>
            <pc:docMk/>
            <pc:sldMk cId="3014814737" sldId="311"/>
            <ac:spMk id="2" creationId="{F2B5A9C8-AF8F-4170-9D54-02811098A4FA}"/>
          </ac:spMkLst>
        </pc:spChg>
        <pc:spChg chg="mod">
          <ac:chgData name="Marjan" userId="74ec9197-7357-4c8e-81a9-aad48934a0b8" providerId="ADAL" clId="{9571FFF9-684F-4326-8C10-4289D7231245}" dt="2021-12-20T17:38:05.423" v="694" actId="20577"/>
          <ac:spMkLst>
            <pc:docMk/>
            <pc:sldMk cId="3014814737" sldId="311"/>
            <ac:spMk id="3" creationId="{D78DAA38-635A-45AF-AF86-D1797E51E33D}"/>
          </ac:spMkLst>
        </pc:spChg>
        <pc:picChg chg="add mod">
          <ac:chgData name="Marjan" userId="74ec9197-7357-4c8e-81a9-aad48934a0b8" providerId="ADAL" clId="{9571FFF9-684F-4326-8C10-4289D7231245}" dt="2021-12-20T17:38:17.991" v="696" actId="1076"/>
          <ac:picMkLst>
            <pc:docMk/>
            <pc:sldMk cId="3014814737" sldId="311"/>
            <ac:picMk id="4" creationId="{D1C56AAA-6DBE-4DD0-88CE-B1D9E3980426}"/>
          </ac:picMkLst>
        </pc:picChg>
      </pc:sldChg>
      <pc:sldChg chg="addSp modSp new mod">
        <pc:chgData name="Marjan" userId="74ec9197-7357-4c8e-81a9-aad48934a0b8" providerId="ADAL" clId="{9571FFF9-684F-4326-8C10-4289D7231245}" dt="2021-12-20T17:40:26" v="768" actId="255"/>
        <pc:sldMkLst>
          <pc:docMk/>
          <pc:sldMk cId="1671816733" sldId="312"/>
        </pc:sldMkLst>
        <pc:spChg chg="add mod">
          <ac:chgData name="Marjan" userId="74ec9197-7357-4c8e-81a9-aad48934a0b8" providerId="ADAL" clId="{9571FFF9-684F-4326-8C10-4289D7231245}" dt="2021-12-20T17:40:26" v="768" actId="255"/>
          <ac:spMkLst>
            <pc:docMk/>
            <pc:sldMk cId="1671816733" sldId="312"/>
            <ac:spMk id="4" creationId="{26C0B0F4-E5B7-439E-877A-B5C1157BA7DE}"/>
          </ac:spMkLst>
        </pc:spChg>
        <pc:picChg chg="add mod">
          <ac:chgData name="Marjan" userId="74ec9197-7357-4c8e-81a9-aad48934a0b8" providerId="ADAL" clId="{9571FFF9-684F-4326-8C10-4289D7231245}" dt="2021-12-20T17:39:16.600" v="706" actId="1076"/>
          <ac:picMkLst>
            <pc:docMk/>
            <pc:sldMk cId="1671816733" sldId="312"/>
            <ac:picMk id="2" creationId="{894FF5C0-12B4-4AD8-BFA1-B79C0E77EA0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C7903-B6FD-4330-BC1D-5863B4DFA11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4B2BD0F-1D25-436D-8617-F7C45C99597C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nl-NL" dirty="0">
            <a:solidFill>
              <a:schemeClr val="tx1"/>
            </a:solidFill>
          </a:endParaRPr>
        </a:p>
        <a:p>
          <a:r>
            <a:rPr lang="nl-NL" dirty="0">
              <a:solidFill>
                <a:schemeClr val="tx1"/>
              </a:solidFill>
            </a:rPr>
            <a:t>Overdracht van inhoud, boodschap met vaststaande betekenis </a:t>
          </a:r>
        </a:p>
        <a:p>
          <a:endParaRPr lang="nl-NL" dirty="0"/>
        </a:p>
      </dgm:t>
    </dgm:pt>
    <dgm:pt modelId="{3EFFF262-D2EB-4565-AB12-D1F73B8872EC}" type="parTrans" cxnId="{2D4E8931-FC74-4EEC-9EA3-7AE795A8A02A}">
      <dgm:prSet/>
      <dgm:spPr/>
      <dgm:t>
        <a:bodyPr/>
        <a:lstStyle/>
        <a:p>
          <a:endParaRPr lang="nl-NL"/>
        </a:p>
      </dgm:t>
    </dgm:pt>
    <dgm:pt modelId="{5D818F7E-CD8B-4FE5-A3CF-2D103063C04A}" type="sibTrans" cxnId="{2D4E8931-FC74-4EEC-9EA3-7AE795A8A02A}">
      <dgm:prSet/>
      <dgm:spPr/>
      <dgm:t>
        <a:bodyPr/>
        <a:lstStyle/>
        <a:p>
          <a:endParaRPr lang="nl-NL"/>
        </a:p>
      </dgm:t>
    </dgm:pt>
    <dgm:pt modelId="{88EA8E03-38A3-429B-AC54-A23F3117C6C1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NL" dirty="0">
              <a:solidFill>
                <a:schemeClr val="tx1"/>
              </a:solidFill>
            </a:rPr>
            <a:t>…..naar …….</a:t>
          </a:r>
        </a:p>
      </dgm:t>
    </dgm:pt>
    <dgm:pt modelId="{A9214393-E826-47CA-996E-5CBF270FA135}" type="parTrans" cxnId="{E1345F2A-B518-44A3-9A1B-19A3A60CD2F3}">
      <dgm:prSet/>
      <dgm:spPr/>
      <dgm:t>
        <a:bodyPr/>
        <a:lstStyle/>
        <a:p>
          <a:endParaRPr lang="nl-NL"/>
        </a:p>
      </dgm:t>
    </dgm:pt>
    <dgm:pt modelId="{5D129F3D-64B2-4CC0-B79B-396A40019EF8}" type="sibTrans" cxnId="{E1345F2A-B518-44A3-9A1B-19A3A60CD2F3}">
      <dgm:prSet/>
      <dgm:spPr/>
      <dgm:t>
        <a:bodyPr/>
        <a:lstStyle/>
        <a:p>
          <a:endParaRPr lang="nl-NL"/>
        </a:p>
      </dgm:t>
    </dgm:pt>
    <dgm:pt modelId="{9CF8EDB9-E910-4CC4-B783-E5C2CC1EFD28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None/>
          </a:pPr>
          <a:r>
            <a:rPr lang="nl-NL" dirty="0">
              <a:solidFill>
                <a:schemeClr val="tx1"/>
              </a:solidFill>
            </a:rPr>
            <a:t>Meer ruimte om zelf betekenis, zin en antwoorden te vinden </a:t>
          </a:r>
        </a:p>
      </dgm:t>
    </dgm:pt>
    <dgm:pt modelId="{F306E6FF-F5E7-4B05-B89A-01411EE543D4}" type="parTrans" cxnId="{DFC9E92E-F71B-408B-8A80-A58974AB3EA1}">
      <dgm:prSet/>
      <dgm:spPr/>
      <dgm:t>
        <a:bodyPr/>
        <a:lstStyle/>
        <a:p>
          <a:endParaRPr lang="nl-NL"/>
        </a:p>
      </dgm:t>
    </dgm:pt>
    <dgm:pt modelId="{7F8636AD-884D-4B2E-AC84-A81EE4DB853A}" type="sibTrans" cxnId="{DFC9E92E-F71B-408B-8A80-A58974AB3EA1}">
      <dgm:prSet/>
      <dgm:spPr/>
      <dgm:t>
        <a:bodyPr/>
        <a:lstStyle/>
        <a:p>
          <a:endParaRPr lang="nl-NL"/>
        </a:p>
      </dgm:t>
    </dgm:pt>
    <dgm:pt modelId="{A341439A-A470-4C33-85F1-CBEC8715714B}" type="pres">
      <dgm:prSet presAssocID="{0C5C7903-B6FD-4330-BC1D-5863B4DFA110}" presName="CompostProcess" presStyleCnt="0">
        <dgm:presLayoutVars>
          <dgm:dir/>
          <dgm:resizeHandles val="exact"/>
        </dgm:presLayoutVars>
      </dgm:prSet>
      <dgm:spPr/>
    </dgm:pt>
    <dgm:pt modelId="{D1EA0FAA-72D3-48BA-8D94-FD4ECBF4F886}" type="pres">
      <dgm:prSet presAssocID="{0C5C7903-B6FD-4330-BC1D-5863B4DFA110}" presName="arrow" presStyleLbl="bgShp" presStyleIdx="0" presStyleCnt="1" custScaleX="117647" custLinFactNeighborX="-546" custLinFactNeighborY="867"/>
      <dgm:spPr>
        <a:solidFill>
          <a:schemeClr val="accent2">
            <a:lumMod val="20000"/>
            <a:lumOff val="80000"/>
          </a:schemeClr>
        </a:solidFill>
      </dgm:spPr>
    </dgm:pt>
    <dgm:pt modelId="{4B37C53C-BBAD-4E2B-B5B7-1A2A6AA9E0C3}" type="pres">
      <dgm:prSet presAssocID="{0C5C7903-B6FD-4330-BC1D-5863B4DFA110}" presName="linearProcess" presStyleCnt="0"/>
      <dgm:spPr/>
    </dgm:pt>
    <dgm:pt modelId="{1BD39542-2334-4434-80C3-F622E0F864C9}" type="pres">
      <dgm:prSet presAssocID="{44B2BD0F-1D25-436D-8617-F7C45C99597C}" presName="textNode" presStyleLbl="node1" presStyleIdx="0" presStyleCnt="3">
        <dgm:presLayoutVars>
          <dgm:bulletEnabled val="1"/>
        </dgm:presLayoutVars>
      </dgm:prSet>
      <dgm:spPr/>
    </dgm:pt>
    <dgm:pt modelId="{8A781C4C-A070-4C46-B7BD-92A78DE9F0D1}" type="pres">
      <dgm:prSet presAssocID="{5D818F7E-CD8B-4FE5-A3CF-2D103063C04A}" presName="sibTrans" presStyleCnt="0"/>
      <dgm:spPr/>
    </dgm:pt>
    <dgm:pt modelId="{8D592E78-AA4E-4C03-86E8-272B28E6CC31}" type="pres">
      <dgm:prSet presAssocID="{88EA8E03-38A3-429B-AC54-A23F3117C6C1}" presName="textNode" presStyleLbl="node1" presStyleIdx="1" presStyleCnt="3" custLinFactNeighborX="-35989" custLinFactNeighborY="-2219">
        <dgm:presLayoutVars>
          <dgm:bulletEnabled val="1"/>
        </dgm:presLayoutVars>
      </dgm:prSet>
      <dgm:spPr/>
    </dgm:pt>
    <dgm:pt modelId="{FCF27800-948C-44FD-A7B6-BFD1DE967328}" type="pres">
      <dgm:prSet presAssocID="{5D129F3D-64B2-4CC0-B79B-396A40019EF8}" presName="sibTrans" presStyleCnt="0"/>
      <dgm:spPr/>
    </dgm:pt>
    <dgm:pt modelId="{41A1DE1D-260E-424C-9EF6-1C33FC4828CC}" type="pres">
      <dgm:prSet presAssocID="{9CF8EDB9-E910-4CC4-B783-E5C2CC1EFD2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CA358211-2667-4316-BAF2-DC25DDA2BF64}" type="presOf" srcId="{9CF8EDB9-E910-4CC4-B783-E5C2CC1EFD28}" destId="{41A1DE1D-260E-424C-9EF6-1C33FC4828CC}" srcOrd="0" destOrd="0" presId="urn:microsoft.com/office/officeart/2005/8/layout/hProcess9"/>
    <dgm:cxn modelId="{E1345F2A-B518-44A3-9A1B-19A3A60CD2F3}" srcId="{0C5C7903-B6FD-4330-BC1D-5863B4DFA110}" destId="{88EA8E03-38A3-429B-AC54-A23F3117C6C1}" srcOrd="1" destOrd="0" parTransId="{A9214393-E826-47CA-996E-5CBF270FA135}" sibTransId="{5D129F3D-64B2-4CC0-B79B-396A40019EF8}"/>
    <dgm:cxn modelId="{DFC9E92E-F71B-408B-8A80-A58974AB3EA1}" srcId="{0C5C7903-B6FD-4330-BC1D-5863B4DFA110}" destId="{9CF8EDB9-E910-4CC4-B783-E5C2CC1EFD28}" srcOrd="2" destOrd="0" parTransId="{F306E6FF-F5E7-4B05-B89A-01411EE543D4}" sibTransId="{7F8636AD-884D-4B2E-AC84-A81EE4DB853A}"/>
    <dgm:cxn modelId="{2D4E8931-FC74-4EEC-9EA3-7AE795A8A02A}" srcId="{0C5C7903-B6FD-4330-BC1D-5863B4DFA110}" destId="{44B2BD0F-1D25-436D-8617-F7C45C99597C}" srcOrd="0" destOrd="0" parTransId="{3EFFF262-D2EB-4565-AB12-D1F73B8872EC}" sibTransId="{5D818F7E-CD8B-4FE5-A3CF-2D103063C04A}"/>
    <dgm:cxn modelId="{884BBA3C-BB90-4F29-85D1-BAC84D62EDFB}" type="presOf" srcId="{0C5C7903-B6FD-4330-BC1D-5863B4DFA110}" destId="{A341439A-A470-4C33-85F1-CBEC8715714B}" srcOrd="0" destOrd="0" presId="urn:microsoft.com/office/officeart/2005/8/layout/hProcess9"/>
    <dgm:cxn modelId="{2939A992-F01E-4063-B523-886982610266}" type="presOf" srcId="{88EA8E03-38A3-429B-AC54-A23F3117C6C1}" destId="{8D592E78-AA4E-4C03-86E8-272B28E6CC31}" srcOrd="0" destOrd="0" presId="urn:microsoft.com/office/officeart/2005/8/layout/hProcess9"/>
    <dgm:cxn modelId="{31A140CA-D2AC-455D-BBF5-94570B4F3BD8}" type="presOf" srcId="{44B2BD0F-1D25-436D-8617-F7C45C99597C}" destId="{1BD39542-2334-4434-80C3-F622E0F864C9}" srcOrd="0" destOrd="0" presId="urn:microsoft.com/office/officeart/2005/8/layout/hProcess9"/>
    <dgm:cxn modelId="{3434C508-8917-40E7-B079-EA953A8DDFB8}" type="presParOf" srcId="{A341439A-A470-4C33-85F1-CBEC8715714B}" destId="{D1EA0FAA-72D3-48BA-8D94-FD4ECBF4F886}" srcOrd="0" destOrd="0" presId="urn:microsoft.com/office/officeart/2005/8/layout/hProcess9"/>
    <dgm:cxn modelId="{33FCFE7A-E124-426A-8355-F790810E91A9}" type="presParOf" srcId="{A341439A-A470-4C33-85F1-CBEC8715714B}" destId="{4B37C53C-BBAD-4E2B-B5B7-1A2A6AA9E0C3}" srcOrd="1" destOrd="0" presId="urn:microsoft.com/office/officeart/2005/8/layout/hProcess9"/>
    <dgm:cxn modelId="{A709A552-3A60-48F7-AEDF-09F326454104}" type="presParOf" srcId="{4B37C53C-BBAD-4E2B-B5B7-1A2A6AA9E0C3}" destId="{1BD39542-2334-4434-80C3-F622E0F864C9}" srcOrd="0" destOrd="0" presId="urn:microsoft.com/office/officeart/2005/8/layout/hProcess9"/>
    <dgm:cxn modelId="{717BEF78-1EB6-400E-8D7C-869CF0B796F4}" type="presParOf" srcId="{4B37C53C-BBAD-4E2B-B5B7-1A2A6AA9E0C3}" destId="{8A781C4C-A070-4C46-B7BD-92A78DE9F0D1}" srcOrd="1" destOrd="0" presId="urn:microsoft.com/office/officeart/2005/8/layout/hProcess9"/>
    <dgm:cxn modelId="{BC43987A-0295-48C1-8DF8-B791066D90CA}" type="presParOf" srcId="{4B37C53C-BBAD-4E2B-B5B7-1A2A6AA9E0C3}" destId="{8D592E78-AA4E-4C03-86E8-272B28E6CC31}" srcOrd="2" destOrd="0" presId="urn:microsoft.com/office/officeart/2005/8/layout/hProcess9"/>
    <dgm:cxn modelId="{9A02634A-2E4A-44F6-ABD0-2EC085921AC8}" type="presParOf" srcId="{4B37C53C-BBAD-4E2B-B5B7-1A2A6AA9E0C3}" destId="{FCF27800-948C-44FD-A7B6-BFD1DE967328}" srcOrd="3" destOrd="0" presId="urn:microsoft.com/office/officeart/2005/8/layout/hProcess9"/>
    <dgm:cxn modelId="{EB5E978C-7F10-4CC7-A3C5-2F298DE5F387}" type="presParOf" srcId="{4B37C53C-BBAD-4E2B-B5B7-1A2A6AA9E0C3}" destId="{41A1DE1D-260E-424C-9EF6-1C33FC4828C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A0FAA-72D3-48BA-8D94-FD4ECBF4F886}">
      <dsp:nvSpPr>
        <dsp:cNvPr id="0" name=""/>
        <dsp:cNvSpPr/>
      </dsp:nvSpPr>
      <dsp:spPr>
        <a:xfrm>
          <a:off x="0" y="0"/>
          <a:ext cx="8127995" cy="4351339"/>
        </a:xfrm>
        <a:prstGeom prst="rightArrow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D39542-2334-4434-80C3-F622E0F864C9}">
      <dsp:nvSpPr>
        <dsp:cNvPr id="0" name=""/>
        <dsp:cNvSpPr/>
      </dsp:nvSpPr>
      <dsp:spPr>
        <a:xfrm>
          <a:off x="275431" y="1305401"/>
          <a:ext cx="2438400" cy="174053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700" kern="1200" dirty="0">
            <a:solidFill>
              <a:schemeClr val="tx1"/>
            </a:solidFill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chemeClr val="tx1"/>
              </a:solidFill>
            </a:rPr>
            <a:t>Overdracht van inhoud, boodschap met vaststaande betekenis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700" kern="1200" dirty="0"/>
        </a:p>
      </dsp:txBody>
      <dsp:txXfrm>
        <a:off x="360397" y="1390367"/>
        <a:ext cx="2268468" cy="1570603"/>
      </dsp:txXfrm>
    </dsp:sp>
    <dsp:sp modelId="{8D592E78-AA4E-4C03-86E8-272B28E6CC31}">
      <dsp:nvSpPr>
        <dsp:cNvPr id="0" name=""/>
        <dsp:cNvSpPr/>
      </dsp:nvSpPr>
      <dsp:spPr>
        <a:xfrm>
          <a:off x="2797665" y="1266779"/>
          <a:ext cx="2438400" cy="174053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chemeClr val="tx1"/>
              </a:solidFill>
            </a:rPr>
            <a:t>…..naar …….</a:t>
          </a:r>
        </a:p>
      </dsp:txBody>
      <dsp:txXfrm>
        <a:off x="2882631" y="1351745"/>
        <a:ext cx="2268468" cy="1570603"/>
      </dsp:txXfrm>
    </dsp:sp>
    <dsp:sp modelId="{41A1DE1D-260E-424C-9EF6-1C33FC4828CC}">
      <dsp:nvSpPr>
        <dsp:cNvPr id="0" name=""/>
        <dsp:cNvSpPr/>
      </dsp:nvSpPr>
      <dsp:spPr>
        <a:xfrm>
          <a:off x="5414168" y="1305401"/>
          <a:ext cx="2438400" cy="174053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nl-NL" sz="1700" kern="1200" dirty="0">
              <a:solidFill>
                <a:schemeClr val="tx1"/>
              </a:solidFill>
            </a:rPr>
            <a:t>Meer ruimte om zelf betekenis, zin en antwoorden te vinden </a:t>
          </a:r>
        </a:p>
      </dsp:txBody>
      <dsp:txXfrm>
        <a:off x="5499134" y="1390367"/>
        <a:ext cx="2268468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765"/>
          </a:xfrm>
          <a:prstGeom prst="rect">
            <a:avLst/>
          </a:prstGeom>
        </p:spPr>
        <p:txBody>
          <a:bodyPr vert="horz" lIns="94384" tIns="47192" rIns="94384" bIns="47192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765"/>
          </a:xfrm>
          <a:prstGeom prst="rect">
            <a:avLst/>
          </a:prstGeom>
        </p:spPr>
        <p:txBody>
          <a:bodyPr vert="horz" lIns="94384" tIns="47192" rIns="94384" bIns="47192" rtlCol="0"/>
          <a:lstStyle>
            <a:lvl1pPr algn="r">
              <a:defRPr sz="1200"/>
            </a:lvl1pPr>
          </a:lstStyle>
          <a:p>
            <a:fld id="{9C6A9308-DFD4-4111-AEFF-AD0FC420E9A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0950"/>
            <a:ext cx="6013450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84" tIns="47192" rIns="94384" bIns="47192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823871"/>
            <a:ext cx="5511800" cy="3945283"/>
          </a:xfrm>
          <a:prstGeom prst="rect">
            <a:avLst/>
          </a:prstGeom>
        </p:spPr>
        <p:txBody>
          <a:bodyPr vert="horz" lIns="94384" tIns="47192" rIns="94384" bIns="47192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9125"/>
            <a:ext cx="2985558" cy="502764"/>
          </a:xfrm>
          <a:prstGeom prst="rect">
            <a:avLst/>
          </a:prstGeom>
        </p:spPr>
        <p:txBody>
          <a:bodyPr vert="horz" lIns="94384" tIns="47192" rIns="94384" bIns="47192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597" y="9519125"/>
            <a:ext cx="2985558" cy="502764"/>
          </a:xfrm>
          <a:prstGeom prst="rect">
            <a:avLst/>
          </a:prstGeom>
        </p:spPr>
        <p:txBody>
          <a:bodyPr vert="horz" lIns="94384" tIns="47192" rIns="94384" bIns="47192" rtlCol="0" anchor="b"/>
          <a:lstStyle>
            <a:lvl1pPr algn="r">
              <a:defRPr sz="1200"/>
            </a:lvl1pPr>
          </a:lstStyle>
          <a:p>
            <a:fld id="{4F94C69D-EF1B-4FDB-BA4A-E02C042884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290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B1756-372D-4B8C-B477-9DE33ACF9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DB3F7E1-3FD7-4899-B472-2BE879A43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663250-CAF7-416C-BF02-EACD069C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F4CDE1-A4A7-46DE-846D-B08F9BBE7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9EB0E2-493B-4D3C-974D-1B235C04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75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A0018-4EC8-409D-8CB5-1F82EB8BF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91A70F-70E7-4CA9-ADA6-4E2379930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C3CC97-4A43-4C13-B208-E90892BA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79AAFA-76DB-4F24-B2F7-D49E0595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77767A-E3B0-4B00-9C53-14D0482EE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28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CA9C615-351B-456B-946A-2C7027C354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176BBDF-1914-453A-B96D-838817A05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DF5563-695A-410B-B5A3-FD13744D5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9DD091-1A75-4F1A-889B-7E74951C9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4E37B6-A93E-4899-8A01-804D005A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93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ED98F-7490-47A3-9B3E-113C4D16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52B6C7-4773-4EBA-8BE5-DA2F0002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1BE0AC-F5B7-44BD-A541-C101B98A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965C0E-B9D9-4129-ACC6-9782A041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105BCB-0B78-4EAA-8AF4-90C91335A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02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5878F-5CB8-4B5E-83A4-C16B63D98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DC2B09-4CBF-4E33-ADC0-34EF9670D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BF1E7B-1361-41C1-9A53-BD91E723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104F9E-7A46-425A-A109-454303594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67B197-3975-4CCC-88F3-F8D2A01A9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545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6263C-5C63-4E21-9DC7-CEF9D3C1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CC101E-832A-426F-BB5D-12A64BCC7B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7D0FCB-BF3B-4890-BE83-F302181CF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BF9193-17AA-40A9-91A8-CABA1DB78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B376C4B-7E21-4522-A4CE-38CB30C6B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EE1012-9AB1-487F-A5D6-68DCA125B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75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543E8-0CFF-4425-88EA-D0F199A6C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BD3787-0F4B-48FA-8314-64A2460DD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4D3DD9D-B39E-4DAE-9E66-435E7107A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A9A4CE0-ED1E-451A-AE16-B6DFAF860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08D6711-D2B9-4299-95C2-9DD12C0F1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A8FEAE-58A7-465E-843A-79AE978D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E240FB7-8F11-4618-8566-E365AD54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EA0D04E-5FF9-4EC4-A234-8332396E1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4481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BFF09-AF0B-4630-BF51-CC54A779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D83D5D9-E585-4AA6-8B18-79B22765C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C3E1EE6-6A3F-46FD-AAAD-49BF64A8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3F2F56A-793C-444E-AF40-4E7A1D0C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95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27F0CBC-8014-46A3-99DB-10AD04B9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F79012A-8932-4931-84B6-C596C55A3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8E8593-CFCE-405A-AB9D-4FABC666C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16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8211C-DB6B-4A58-8A53-485FAF8E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57125C-8B97-40F7-A0F2-7A4BFA4D7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746B041-76DA-4555-BB73-F25BDE445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A00574-5BEF-44D3-A2A9-EB8264C7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4D8ED0D-F124-495C-98E6-36F76FD52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C7E8F5-D697-4594-AE87-D50C3B63D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21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536F6-A1D2-41AB-93B2-BB067CEE6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02B5A31-360C-48C9-A18E-A5B09CCD8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1A882EB-4EDE-490A-B0F9-5E10C47EC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E18A4C-61AB-4363-9DFC-DD8D7D6A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15E542E-F7E4-4291-AE02-0DBD67B4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303872-DEC4-4ED3-B73A-84C72F1D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45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472797D-89B1-4A24-86B4-39440B479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9236EBB-B03A-4620-A6D1-60895963C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1D9205-50DB-4DBB-BB53-210A7F54E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CAA1-EA5A-4BFF-BACE-9DE1CC6F566A}" type="datetimeFigureOut">
              <a:rPr lang="nl-NL" smtClean="0"/>
              <a:t>20-12-2021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7690-45DB-424E-9114-6F990043C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D29B2D-BEAD-4DA8-ACEB-A0EBF293F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F81A1-1E90-4C8A-9AD3-8989DDF9D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19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94FF5C0-12B4-4AD8-BFA1-B79C0E77EA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807" y="1655311"/>
            <a:ext cx="2947035" cy="144938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6C0B0F4-E5B7-439E-877A-B5C1157BA7DE}"/>
              </a:ext>
            </a:extLst>
          </p:cNvPr>
          <p:cNvSpPr txBox="1"/>
          <p:nvPr/>
        </p:nvSpPr>
        <p:spPr>
          <a:xfrm>
            <a:off x="2732889" y="3473777"/>
            <a:ext cx="6094428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Overzicht </a:t>
            </a:r>
          </a:p>
          <a:p>
            <a:pPr algn="ctr"/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opvattingen over godsdienstig en levensbeschouwelijk </a:t>
            </a:r>
          </a:p>
          <a:p>
            <a:pPr algn="ctr"/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Vormingsonderwijs</a:t>
            </a:r>
          </a:p>
          <a:p>
            <a:pPr algn="ctr"/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l-N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Marjan Glaudé</a:t>
            </a:r>
          </a:p>
          <a:p>
            <a:pPr algn="ctr"/>
            <a:r>
              <a:rPr lang="nl-N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Centrum voor Vormingsonderwijs</a:t>
            </a:r>
          </a:p>
          <a:p>
            <a:pPr algn="ctr"/>
            <a:r>
              <a:rPr lang="nl-N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December 2021</a:t>
            </a:r>
          </a:p>
        </p:txBody>
      </p:sp>
    </p:spTree>
    <p:extLst>
      <p:ext uri="{BB962C8B-B14F-4D97-AF65-F5344CB8AC3E}">
        <p14:creationId xmlns:p14="http://schemas.microsoft.com/office/powerpoint/2010/main" val="167181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66E7E-F79B-40B9-AD9D-E8A38B424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1800" dirty="0">
                <a:latin typeface="Calibri" panose="020F0502020204030204" pitchFamily="34" charset="0"/>
                <a:cs typeface="Calibri" panose="020F0502020204030204" pitchFamily="34" charset="0"/>
              </a:rPr>
              <a:t>1) Ontwikkeling in het vak godsdienstig en levensbeschouwelijk vormingsonderwijs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285E87-180B-44AB-86E0-E23D5B6F8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9E66AC1-25EA-4631-AACA-3464ABBD7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78097"/>
              </p:ext>
            </p:extLst>
          </p:nvPr>
        </p:nvGraphicFramePr>
        <p:xfrm>
          <a:off x="938490" y="1405082"/>
          <a:ext cx="8128000" cy="435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99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3A2982-E89E-4119-803B-34B2AE12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565"/>
            <a:ext cx="10515599" cy="5668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nl-NL" sz="180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kumimoji="0" lang="en-US" altLang="nl-NL" sz="180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Overzicht</a:t>
            </a:r>
            <a:r>
              <a:rPr kumimoji="0" lang="en-US" altLang="nl-NL" sz="180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kumimoji="0" lang="en-US" altLang="nl-NL" sz="180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variatie</a:t>
            </a:r>
            <a:r>
              <a:rPr kumimoji="0" lang="en-US" altLang="nl-NL" sz="180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kumimoji="0" lang="en-US" altLang="nl-NL" sz="180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visies</a:t>
            </a:r>
            <a:r>
              <a:rPr kumimoji="0" lang="en-US" altLang="nl-NL" sz="180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op </a:t>
            </a:r>
            <a:r>
              <a:rPr kumimoji="0" lang="en-US" altLang="nl-NL" sz="180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godsdienstig</a:t>
            </a:r>
            <a:r>
              <a:rPr kumimoji="0" lang="en-US" altLang="nl-NL" sz="180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kumimoji="0" lang="en-US" altLang="nl-NL" sz="180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levensbeschouwelijk</a:t>
            </a:r>
            <a:r>
              <a:rPr kumimoji="0" lang="en-US" altLang="nl-NL" sz="180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nl-NL" sz="180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vormingsonderwijs</a:t>
            </a:r>
            <a:endParaRPr kumimoji="0" lang="en-US" altLang="nl-NL" sz="180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123D972-08AF-44D7-84E5-3E6D4571A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666251"/>
              </p:ext>
            </p:extLst>
          </p:nvPr>
        </p:nvGraphicFramePr>
        <p:xfrm>
          <a:off x="838200" y="1093509"/>
          <a:ext cx="10535246" cy="5248878"/>
        </p:xfrm>
        <a:graphic>
          <a:graphicData uri="http://schemas.openxmlformats.org/drawingml/2006/table">
            <a:tbl>
              <a:tblPr firstRow="1" firstCol="1" bandRow="1"/>
              <a:tblGrid>
                <a:gridCol w="1034290">
                  <a:extLst>
                    <a:ext uri="{9D8B030D-6E8A-4147-A177-3AD203B41FA5}">
                      <a16:colId xmlns:a16="http://schemas.microsoft.com/office/drawing/2014/main" val="301293891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1569594146"/>
                    </a:ext>
                  </a:extLst>
                </a:gridCol>
                <a:gridCol w="1358853">
                  <a:extLst>
                    <a:ext uri="{9D8B030D-6E8A-4147-A177-3AD203B41FA5}">
                      <a16:colId xmlns:a16="http://schemas.microsoft.com/office/drawing/2014/main" val="2637934679"/>
                    </a:ext>
                  </a:extLst>
                </a:gridCol>
                <a:gridCol w="1655489">
                  <a:extLst>
                    <a:ext uri="{9D8B030D-6E8A-4147-A177-3AD203B41FA5}">
                      <a16:colId xmlns:a16="http://schemas.microsoft.com/office/drawing/2014/main" val="1348798213"/>
                    </a:ext>
                  </a:extLst>
                </a:gridCol>
                <a:gridCol w="1743959">
                  <a:extLst>
                    <a:ext uri="{9D8B030D-6E8A-4147-A177-3AD203B41FA5}">
                      <a16:colId xmlns:a16="http://schemas.microsoft.com/office/drawing/2014/main" val="2022436349"/>
                    </a:ext>
                  </a:extLst>
                </a:gridCol>
                <a:gridCol w="2020874">
                  <a:extLst>
                    <a:ext uri="{9D8B030D-6E8A-4147-A177-3AD203B41FA5}">
                      <a16:colId xmlns:a16="http://schemas.microsoft.com/office/drawing/2014/main" val="1041613435"/>
                    </a:ext>
                  </a:extLst>
                </a:gridCol>
                <a:gridCol w="1497781">
                  <a:extLst>
                    <a:ext uri="{9D8B030D-6E8A-4147-A177-3AD203B41FA5}">
                      <a16:colId xmlns:a16="http://schemas.microsoft.com/office/drawing/2014/main" val="3068799044"/>
                    </a:ext>
                  </a:extLst>
                </a:gridCol>
              </a:tblGrid>
              <a:tr h="1048716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b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Visie op G/L-vormings-onderwijs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1.Socialiseren 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2.Ervarings-gerichte visie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Kennis over culturele waarde van godsdienst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4.Kennis over  godsdiensten en levensbeschouwingen 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5.Zoektocht naar zingeving en hoe je bent of wilt zijn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.Ontdekken wie je bent of wilt worden</a:t>
                      </a:r>
                      <a:endParaRPr lang="nl-NL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223223"/>
                  </a:ext>
                </a:extLst>
              </a:tr>
              <a:tr h="2886385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Korte toelichting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inwijden in 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éé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traditie</a:t>
                      </a: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nl-NL" sz="1400" b="0" i="0" u="none" strike="noStrike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éé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weg, 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éé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waarheid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leefwereld van leerling</a:t>
                      </a: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verbinden met 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éé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traditie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verwijzingen naar godsdienst in het maatschappelijk en culturele leven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religieuze geletterdheid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kennis over 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éé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of meer tradities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bronnen, wijsheden uit traditie(s) bieden: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*oriëntatie,            *inspiratie,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*mogelijke antwoorden op zin-/ levensvragen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eigen kijk op het leven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verbinding met waardenbesef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jezelf en ander leren kennen door dialoog </a:t>
                      </a:r>
                      <a:r>
                        <a:rPr lang="nl-NL" sz="1400" b="0" i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juist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over verschillen van inzicht 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36314"/>
                  </a:ext>
                </a:extLst>
              </a:tr>
              <a:tr h="1144856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Kern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0" u="none" strike="noStrik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Geloofs-overdracht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0" u="none" strike="noStrik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t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Ervaring leerling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0" u="none" strike="noStrik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Culturele waarde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0" u="none" strike="noStrik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Informeren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0" u="none" strike="noStrik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Zin-/ levensvragen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1" u="none" strike="noStrik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Hoe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wil ik zijn? 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400" b="0" i="0" u="none" strike="noStrik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Verstaan van jezelf,  en de ander; </a:t>
                      </a: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Wie</a:t>
                      </a: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wil ik worden?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400" b="0" i="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1738" marR="51738" marT="71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169783"/>
                  </a:ext>
                </a:extLst>
              </a:tr>
            </a:tbl>
          </a:graphicData>
        </a:graphic>
      </p:graphicFrame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900A2504-CF2A-47AC-95DA-8548645DFFFB}"/>
              </a:ext>
            </a:extLst>
          </p:cNvPr>
          <p:cNvGraphicFramePr>
            <a:graphicFrameLocks noGrp="1"/>
          </p:cNvGraphicFramePr>
          <p:nvPr/>
        </p:nvGraphicFramePr>
        <p:xfrm>
          <a:off x="7447175" y="1093509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4941046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2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10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C6385-9B30-49EF-8A24-21386528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982908"/>
          </a:xfrm>
        </p:spPr>
        <p:txBody>
          <a:bodyPr>
            <a:noAutofit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3) Visies op godsdienstig en levensbeschouwelijk vormingsonderwijs i.r.t. doel, vorming, leren</a:t>
            </a:r>
            <a:endParaRPr lang="nl-NL" sz="1800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B10BC385-EA4B-4075-85A4-F9548F5069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607586"/>
              </p:ext>
            </p:extLst>
          </p:nvPr>
        </p:nvGraphicFramePr>
        <p:xfrm>
          <a:off x="838200" y="1348034"/>
          <a:ext cx="9700895" cy="4759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952">
                  <a:extLst>
                    <a:ext uri="{9D8B030D-6E8A-4147-A177-3AD203B41FA5}">
                      <a16:colId xmlns:a16="http://schemas.microsoft.com/office/drawing/2014/main" val="3920117300"/>
                    </a:ext>
                  </a:extLst>
                </a:gridCol>
                <a:gridCol w="1299784">
                  <a:extLst>
                    <a:ext uri="{9D8B030D-6E8A-4147-A177-3AD203B41FA5}">
                      <a16:colId xmlns:a16="http://schemas.microsoft.com/office/drawing/2014/main" val="2885352579"/>
                    </a:ext>
                  </a:extLst>
                </a:gridCol>
                <a:gridCol w="1375345">
                  <a:extLst>
                    <a:ext uri="{9D8B030D-6E8A-4147-A177-3AD203B41FA5}">
                      <a16:colId xmlns:a16="http://schemas.microsoft.com/office/drawing/2014/main" val="1252898568"/>
                    </a:ext>
                  </a:extLst>
                </a:gridCol>
                <a:gridCol w="1531319">
                  <a:extLst>
                    <a:ext uri="{9D8B030D-6E8A-4147-A177-3AD203B41FA5}">
                      <a16:colId xmlns:a16="http://schemas.microsoft.com/office/drawing/2014/main" val="1529184849"/>
                    </a:ext>
                  </a:extLst>
                </a:gridCol>
                <a:gridCol w="1421790">
                  <a:extLst>
                    <a:ext uri="{9D8B030D-6E8A-4147-A177-3AD203B41FA5}">
                      <a16:colId xmlns:a16="http://schemas.microsoft.com/office/drawing/2014/main" val="2025561031"/>
                    </a:ext>
                  </a:extLst>
                </a:gridCol>
                <a:gridCol w="1501511">
                  <a:extLst>
                    <a:ext uri="{9D8B030D-6E8A-4147-A177-3AD203B41FA5}">
                      <a16:colId xmlns:a16="http://schemas.microsoft.com/office/drawing/2014/main" val="198785883"/>
                    </a:ext>
                  </a:extLst>
                </a:gridCol>
                <a:gridCol w="1319194">
                  <a:extLst>
                    <a:ext uri="{9D8B030D-6E8A-4147-A177-3AD203B41FA5}">
                      <a16:colId xmlns:a16="http://schemas.microsoft.com/office/drawing/2014/main" val="3665731722"/>
                    </a:ext>
                  </a:extLst>
                </a:gridCol>
              </a:tblGrid>
              <a:tr h="101107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1.Socialiseren 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2.Ervarings-gerichte visie</a:t>
                      </a:r>
                      <a:endParaRPr lang="nl-NL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3. Kennis over culturele waarde van godsdienst</a:t>
                      </a:r>
                      <a:endParaRPr lang="nl-NL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4.Kennis over  godsdiensten en </a:t>
                      </a:r>
                      <a:r>
                        <a:rPr lang="nl-NL" sz="1600" b="0" dirty="0" err="1">
                          <a:solidFill>
                            <a:schemeClr val="tx1"/>
                          </a:solidFill>
                          <a:effectLst/>
                        </a:rPr>
                        <a:t>levensbe-schouwingen</a:t>
                      </a:r>
                      <a:endParaRPr lang="nl-NL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5.Zoektocht naar zingeving en hoe je bent of wilt zijn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nl-NL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6.Ontdekken wie je bent of wilt worden</a:t>
                      </a:r>
                      <a:endParaRPr lang="nl-NL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92017"/>
                  </a:ext>
                </a:extLst>
              </a:tr>
              <a:tr h="118814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endParaRPr lang="nl-NL" sz="1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</a:rPr>
                        <a:t>Doel  G/L-vormings-onderwijs </a:t>
                      </a:r>
                      <a:endParaRPr lang="nl-NL" sz="16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ts val="1400"/>
                        </a:lnSpc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ts val="1400"/>
                        </a:lnSpc>
                      </a:pPr>
                      <a:r>
                        <a:rPr lang="nl-NL" sz="10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269356"/>
                  </a:ext>
                </a:extLst>
              </a:tr>
              <a:tr h="107326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</a:rPr>
                        <a:t>Invulling begrip vorming</a:t>
                      </a:r>
                      <a:endParaRPr lang="nl-NL" sz="16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63092"/>
                  </a:ext>
                </a:extLst>
              </a:tr>
              <a:tr h="107326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endParaRPr lang="nl-NL" sz="1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</a:rPr>
                        <a:t>Visie op leren,  leertheorie</a:t>
                      </a:r>
                      <a:endParaRPr lang="nl-NL" sz="16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80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203281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E0833A06-CF0E-4F18-8B44-4148A6A69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nl-NL" altLang="nl-NL" sz="1100" b="0" i="1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ijl: omlaag 5">
            <a:extLst>
              <a:ext uri="{FF2B5EF4-FFF2-40B4-BE49-F238E27FC236}">
                <a16:creationId xmlns:a16="http://schemas.microsoft.com/office/drawing/2014/main" id="{53A55E24-67E8-48D7-84B6-388934CA5223}"/>
              </a:ext>
            </a:extLst>
          </p:cNvPr>
          <p:cNvSpPr/>
          <p:nvPr/>
        </p:nvSpPr>
        <p:spPr>
          <a:xfrm flipH="1">
            <a:off x="3842998" y="2624668"/>
            <a:ext cx="339353" cy="92784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omlaag 8">
            <a:extLst>
              <a:ext uri="{FF2B5EF4-FFF2-40B4-BE49-F238E27FC236}">
                <a16:creationId xmlns:a16="http://schemas.microsoft.com/office/drawing/2014/main" id="{D6526B99-A0C7-47B0-A655-99177B9EF6CF}"/>
              </a:ext>
            </a:extLst>
          </p:cNvPr>
          <p:cNvSpPr/>
          <p:nvPr/>
        </p:nvSpPr>
        <p:spPr>
          <a:xfrm flipH="1">
            <a:off x="2515389" y="2624668"/>
            <a:ext cx="339353" cy="92784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: omlaag 9">
            <a:extLst>
              <a:ext uri="{FF2B5EF4-FFF2-40B4-BE49-F238E27FC236}">
                <a16:creationId xmlns:a16="http://schemas.microsoft.com/office/drawing/2014/main" id="{F03CDD22-BBAE-4872-B48E-09541EFBE4FA}"/>
              </a:ext>
            </a:extLst>
          </p:cNvPr>
          <p:cNvSpPr/>
          <p:nvPr/>
        </p:nvSpPr>
        <p:spPr>
          <a:xfrm flipH="1">
            <a:off x="5297889" y="2624669"/>
            <a:ext cx="339353" cy="92784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: omlaag 10">
            <a:extLst>
              <a:ext uri="{FF2B5EF4-FFF2-40B4-BE49-F238E27FC236}">
                <a16:creationId xmlns:a16="http://schemas.microsoft.com/office/drawing/2014/main" id="{9CAA60BE-F2CE-45D4-9D57-E630635B01DA}"/>
              </a:ext>
            </a:extLst>
          </p:cNvPr>
          <p:cNvSpPr/>
          <p:nvPr/>
        </p:nvSpPr>
        <p:spPr>
          <a:xfrm flipH="1">
            <a:off x="6820260" y="2624667"/>
            <a:ext cx="339353" cy="92784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9C757676-4BDE-439C-9F4A-FC1A6047D5ED}"/>
              </a:ext>
            </a:extLst>
          </p:cNvPr>
          <p:cNvSpPr/>
          <p:nvPr/>
        </p:nvSpPr>
        <p:spPr>
          <a:xfrm flipH="1">
            <a:off x="8275151" y="2581900"/>
            <a:ext cx="339353" cy="92784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: omlaag 12">
            <a:extLst>
              <a:ext uri="{FF2B5EF4-FFF2-40B4-BE49-F238E27FC236}">
                <a16:creationId xmlns:a16="http://schemas.microsoft.com/office/drawing/2014/main" id="{21A41ACA-F871-4514-B191-CA8F42419A67}"/>
              </a:ext>
            </a:extLst>
          </p:cNvPr>
          <p:cNvSpPr/>
          <p:nvPr/>
        </p:nvSpPr>
        <p:spPr>
          <a:xfrm flipH="1">
            <a:off x="9602760" y="2567412"/>
            <a:ext cx="339353" cy="92784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902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EEE3C7-E770-4D19-A854-C60D1908B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Visies op godsdienstig en levensbeschouwelijk vormingsonderwijs i.r.t. doel, vorming, leren</a:t>
            </a:r>
            <a:br>
              <a:rPr lang="nl-NL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3600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733BEA7A-1A79-4550-9FBA-09E19A9678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284199"/>
              </p:ext>
            </p:extLst>
          </p:nvPr>
        </p:nvGraphicFramePr>
        <p:xfrm>
          <a:off x="923041" y="1021828"/>
          <a:ext cx="10515603" cy="5469294"/>
        </p:xfrm>
        <a:graphic>
          <a:graphicData uri="http://schemas.openxmlformats.org/drawingml/2006/table">
            <a:tbl>
              <a:tblPr firstRow="1" firstCol="1" bandRow="1"/>
              <a:tblGrid>
                <a:gridCol w="1009858">
                  <a:extLst>
                    <a:ext uri="{9D8B030D-6E8A-4147-A177-3AD203B41FA5}">
                      <a16:colId xmlns:a16="http://schemas.microsoft.com/office/drawing/2014/main" val="1870652440"/>
                    </a:ext>
                  </a:extLst>
                </a:gridCol>
                <a:gridCol w="1478413">
                  <a:extLst>
                    <a:ext uri="{9D8B030D-6E8A-4147-A177-3AD203B41FA5}">
                      <a16:colId xmlns:a16="http://schemas.microsoft.com/office/drawing/2014/main" val="4217885745"/>
                    </a:ext>
                  </a:extLst>
                </a:gridCol>
                <a:gridCol w="1574398">
                  <a:extLst>
                    <a:ext uri="{9D8B030D-6E8A-4147-A177-3AD203B41FA5}">
                      <a16:colId xmlns:a16="http://schemas.microsoft.com/office/drawing/2014/main" val="3079225541"/>
                    </a:ext>
                  </a:extLst>
                </a:gridCol>
                <a:gridCol w="1511250">
                  <a:extLst>
                    <a:ext uri="{9D8B030D-6E8A-4147-A177-3AD203B41FA5}">
                      <a16:colId xmlns:a16="http://schemas.microsoft.com/office/drawing/2014/main" val="775261587"/>
                    </a:ext>
                  </a:extLst>
                </a:gridCol>
                <a:gridCol w="1628945">
                  <a:extLst>
                    <a:ext uri="{9D8B030D-6E8A-4147-A177-3AD203B41FA5}">
                      <a16:colId xmlns:a16="http://schemas.microsoft.com/office/drawing/2014/main" val="2459366433"/>
                    </a:ext>
                  </a:extLst>
                </a:gridCol>
                <a:gridCol w="1801489">
                  <a:extLst>
                    <a:ext uri="{9D8B030D-6E8A-4147-A177-3AD203B41FA5}">
                      <a16:colId xmlns:a16="http://schemas.microsoft.com/office/drawing/2014/main" val="3554034012"/>
                    </a:ext>
                  </a:extLst>
                </a:gridCol>
                <a:gridCol w="1511250">
                  <a:extLst>
                    <a:ext uri="{9D8B030D-6E8A-4147-A177-3AD203B41FA5}">
                      <a16:colId xmlns:a16="http://schemas.microsoft.com/office/drawing/2014/main" val="3907221904"/>
                    </a:ext>
                  </a:extLst>
                </a:gridCol>
              </a:tblGrid>
              <a:tr h="1051713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br>
                        <a:rPr lang="nl-NL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nl-N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Visie 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1.Socialiseren 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2.Ervaringsgerichte visie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Kennis over culturele waarde van godsdienst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4.Kennis over  godsdiensten en levensbeschouwingen 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5.Zoektocht naar zingeving en hoe je bent of wilt zijn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6.Ontdekken wie je bent of wilt worden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695129"/>
                  </a:ext>
                </a:extLst>
              </a:tr>
              <a:tr h="2046450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Doel 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verdieping in één traditie  </a:t>
                      </a:r>
                    </a:p>
                    <a:p>
                      <a:pPr marL="0" indent="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religieuze/ </a:t>
                      </a:r>
                      <a:r>
                        <a:rPr lang="nl-NL" sz="1200" b="0" i="0" u="none" strike="noStrike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levens-beschouwelijke</a:t>
                      </a: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en morele ontwikkeling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identificatie met één traditie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verdieping in één traditie</a:t>
                      </a:r>
                    </a:p>
                    <a:p>
                      <a:pPr marL="0" indent="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beter begrijpen en bewuster beleven van een traditie</a:t>
                      </a:r>
                    </a:p>
                    <a:p>
                      <a:pPr marL="0" indent="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identificatie met één traditie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begrijpen van godsdienst in maatschappij en cultuur</a:t>
                      </a: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nl-NL" sz="12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culturele vorming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religieuze geletterdheid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bekendraken met andere traditie(s)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bevorderen wederzijds begrip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2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000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persoonlijke ‘zoektocht’ naar zingeving, betekenis, antwoorden op levensvragen</a:t>
                      </a:r>
                    </a:p>
                    <a:p>
                      <a:pPr marL="228600" indent="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400050" indent="-17145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ontwikkelen eigen levensbeschouwing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indent="-347472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kennen van jezelf en de ander.</a:t>
                      </a:r>
                    </a:p>
                    <a:p>
                      <a:pPr marL="347472" indent="-347472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347472" indent="-347472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Ontwikkeling persoonlijke </a:t>
                      </a:r>
                      <a:r>
                        <a:rPr lang="nl-NL" sz="1200" b="0" i="0" u="none" strike="noStrike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levensbe-schouwelijke</a:t>
                      </a:r>
                      <a:endParaRPr lang="nl-NL" sz="12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identiteit 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228600"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506763"/>
                  </a:ext>
                </a:extLst>
              </a:tr>
              <a:tr h="954665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Invulling van  begrip vorming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Vorming als resultaat van religieus, levensbeschouwelijk, moreel onderwijs. 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Vorming als resultaat van bespreken van ervaring leerling in verbinding met een traditie.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Vorming als resultaat van bespreken van culturele waarde van godsdienst.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Vorming als resultaat van objectief informeren over traditie(s).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Vorming als resultaat van begeleiding bij ontwikkelen van persoonlijke zingeving en waardenbesef. 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Vorming als resultaat van begeleiding bij het beter leren kennen van jezelf en ander.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56024"/>
                  </a:ext>
                </a:extLst>
              </a:tr>
              <a:tr h="1226350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Visie op leren/ leertheorie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door (na)doen, ervaren, ondervinden.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door het verstaan van één traditie via eigen ervaringen.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door overdracht van cognitieve kennis.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Cognitieve leertheorie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door overdracht van cognitieve kennis.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Cognitieve leertheorie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door kritische (zelf)reflectie. 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van elkaar.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Constructivisme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door exploreren.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Leren van elkaar.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Constructivisme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560" marR="54560" marT="75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33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1766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643</Words>
  <Application>Microsoft Office PowerPoint</Application>
  <PresentationFormat>Breedbeeld</PresentationFormat>
  <Paragraphs>204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PowerPoint-presentatie</vt:lpstr>
      <vt:lpstr>1) Ontwikkeling in het vak godsdienstig en levensbeschouwelijk vormingsonderwijs</vt:lpstr>
      <vt:lpstr>2) Overzicht van variatie in visies op godsdienstig en levensbeschouwelijk vormingsonderwijs</vt:lpstr>
      <vt:lpstr>3) Visies op godsdienstig en levensbeschouwelijk vormingsonderwijs i.r.t. doel, vorming, leren</vt:lpstr>
      <vt:lpstr>4) Visies op godsdienstig en levensbeschouwelijk vormingsonderwijs i.r.t. doel, vorming, leren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Marjan Claude</dc:creator>
  <cp:lastModifiedBy>Marjan Claude</cp:lastModifiedBy>
  <cp:revision>18</cp:revision>
  <cp:lastPrinted>2021-11-03T09:52:13Z</cp:lastPrinted>
  <dcterms:created xsi:type="dcterms:W3CDTF">2021-02-25T15:21:15Z</dcterms:created>
  <dcterms:modified xsi:type="dcterms:W3CDTF">2021-12-20T17:44:54Z</dcterms:modified>
</cp:coreProperties>
</file>